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2" r:id="rId3"/>
    <p:sldId id="271" r:id="rId4"/>
    <p:sldId id="259" r:id="rId5"/>
    <p:sldId id="275" r:id="rId6"/>
    <p:sldId id="276" r:id="rId7"/>
    <p:sldId id="258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391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4a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03/05/2021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rackground_das_intros_com_áudi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000" out="2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612132"/>
            <a:ext cx="6771405" cy="2036688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3021842" y="2532740"/>
            <a:ext cx="6506909" cy="2195473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3021843" y="2532740"/>
            <a:ext cx="6506909" cy="2195473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</p:spTree>
    <p:extLst>
      <p:ext uri="{BB962C8B-B14F-4D97-AF65-F5344CB8AC3E}">
        <p14:creationId xmlns:p14="http://schemas.microsoft.com/office/powerpoint/2010/main" val="9319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83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4" fill="hold">
                          <p:stCondLst>
                            <p:cond delay="0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90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1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0"/>
          <p:bldP spid="7" grpId="1"/>
          <p:bldP spid="7" grpId="2"/>
          <p:bldP spid="8" grpId="0"/>
          <p:bldP spid="11" grpId="0"/>
          <p:bldP spid="14" grpId="0"/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2"/>
          <p:bldP spid="8" grpId="0"/>
          <p:bldP spid="11" grpId="0"/>
          <p:bldP spid="14" grpId="0"/>
          <p:bldP spid="15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665929" y="2767280"/>
            <a:ext cx="4939173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Estatística</a:t>
            </a:r>
          </a:p>
        </p:txBody>
      </p:sp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4718058" y="2828835"/>
            <a:ext cx="2755883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Status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75348" y="5850324"/>
            <a:ext cx="4288353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Tendências Centrais</a:t>
            </a:r>
          </a:p>
        </p:txBody>
      </p:sp>
    </p:spTree>
    <p:extLst>
      <p:ext uri="{BB962C8B-B14F-4D97-AF65-F5344CB8AC3E}">
        <p14:creationId xmlns:p14="http://schemas.microsoft.com/office/powerpoint/2010/main" val="191190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75348" y="5850324"/>
            <a:ext cx="2132315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Dispersão</a:t>
            </a:r>
          </a:p>
        </p:txBody>
      </p:sp>
    </p:spTree>
    <p:extLst>
      <p:ext uri="{BB962C8B-B14F-4D97-AF65-F5344CB8AC3E}">
        <p14:creationId xmlns:p14="http://schemas.microsoft.com/office/powerpoint/2010/main" val="2319159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375348" y="5850324"/>
            <a:ext cx="7255512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Função Distribuição de Frequência</a:t>
            </a:r>
          </a:p>
        </p:txBody>
      </p:sp>
    </p:spTree>
    <p:extLst>
      <p:ext uri="{BB962C8B-B14F-4D97-AF65-F5344CB8AC3E}">
        <p14:creationId xmlns:p14="http://schemas.microsoft.com/office/powerpoint/2010/main" val="2776537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455166" y="2967335"/>
            <a:ext cx="32816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Gaussiana</a:t>
            </a:r>
          </a:p>
        </p:txBody>
      </p:sp>
    </p:spTree>
    <p:extLst>
      <p:ext uri="{BB962C8B-B14F-4D97-AF65-F5344CB8AC3E}">
        <p14:creationId xmlns:p14="http://schemas.microsoft.com/office/powerpoint/2010/main" val="110229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</TotalTime>
  <Words>37</Words>
  <Application>Microsoft Office PowerPoint</Application>
  <PresentationFormat>Widescreen</PresentationFormat>
  <Paragraphs>15</Paragraphs>
  <Slides>7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ALEX MELLO</cp:lastModifiedBy>
  <cp:revision>25</cp:revision>
  <dcterms:created xsi:type="dcterms:W3CDTF">2020-08-26T17:24:15Z</dcterms:created>
  <dcterms:modified xsi:type="dcterms:W3CDTF">2021-05-03T12:12:08Z</dcterms:modified>
</cp:coreProperties>
</file>

<file path=docProps/thumbnail.jpeg>
</file>